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-4576" y="-96"/>
      </p:cViewPr>
      <p:guideLst>
        <p:guide orient="horz" pos="2880"/>
        <p:guide pos="21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3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3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6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9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E512D-0F0A-EA4C-A34A-D28743AC461A}" type="datetimeFigureOut">
              <a:rPr lang="en-US" smtClean="0"/>
              <a:t>14. 8. 4.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8042-055B-7347-B724-07D909ED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285750"/>
            <a:ext cx="63881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4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47" y="2554700"/>
            <a:ext cx="6759554" cy="6005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447" y="4962127"/>
            <a:ext cx="6759554" cy="6005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472585"/>
            <a:ext cx="5613088" cy="8230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 Where to get off in </a:t>
            </a:r>
            <a:r>
              <a:rPr lang="en-US" dirty="0" err="1" smtClean="0"/>
              <a:t>Daejeon</a:t>
            </a:r>
            <a:endParaRPr lang="en-US" dirty="0" smtClean="0"/>
          </a:p>
          <a:p>
            <a:pPr lvl="1"/>
            <a:r>
              <a:rPr lang="en-US" sz="1800" dirty="0" smtClean="0"/>
              <a:t>When you arrive in </a:t>
            </a:r>
            <a:r>
              <a:rPr lang="en-US" sz="1800" dirty="0" err="1" smtClean="0"/>
              <a:t>Daejeon</a:t>
            </a:r>
            <a:r>
              <a:rPr lang="en-US" sz="1800" dirty="0" smtClean="0"/>
              <a:t> (that is, after you pass through the expressway tollgate), get off at the stop in front of the government complex. </a:t>
            </a:r>
            <a:endParaRPr lang="en-US" sz="1800" dirty="0"/>
          </a:p>
          <a:p>
            <a:pPr lvl="1"/>
            <a:r>
              <a:rPr lang="ko-KR" altLang="en-US" sz="1800" dirty="0"/>
              <a:t> </a:t>
            </a:r>
            <a:r>
              <a:rPr lang="en-US" sz="1800" dirty="0" smtClean="0"/>
              <a:t>Please show this slip to the bus driver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when you take a bus.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altLang="ko-KR" sz="1800" dirty="0" smtClean="0"/>
              <a:t>    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1800" b="1" dirty="0" smtClean="0"/>
              <a:t>정부청사에서 내려주세요</a:t>
            </a:r>
            <a:r>
              <a:rPr lang="en-US" altLang="ko-KR" sz="1800" b="1" dirty="0" smtClean="0"/>
              <a:t>.</a:t>
            </a:r>
            <a:r>
              <a:rPr lang="ko-KR" altLang="en-US" sz="1800" b="1" dirty="0" smtClean="0"/>
              <a:t> </a:t>
            </a:r>
            <a:r>
              <a:rPr lang="en-US" altLang="ko-KR" sz="1800" b="1" dirty="0" smtClean="0"/>
              <a:t>(Please take me off at the stop in front of the government complex.)</a:t>
            </a:r>
          </a:p>
          <a:p>
            <a:pPr marL="457200" lvl="1" indent="0">
              <a:buNone/>
            </a:pPr>
            <a:endParaRPr lang="en-US" altLang="ko-KR" sz="1800" b="1" dirty="0" smtClean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How to get to the hotel</a:t>
            </a:r>
          </a:p>
          <a:p>
            <a:pPr lvl="1"/>
            <a:r>
              <a:rPr lang="en-US" sz="1800" dirty="0" smtClean="0"/>
              <a:t>After take off the bus, you need to take a taxi (less than $10.00,which is less than 10000 Korean won)</a:t>
            </a:r>
          </a:p>
          <a:p>
            <a:pPr lvl="1"/>
            <a:r>
              <a:rPr lang="ko-KR" altLang="en-US" sz="1800" dirty="0" smtClean="0"/>
              <a:t> </a:t>
            </a:r>
            <a:r>
              <a:rPr lang="en-US" sz="1800" dirty="0" smtClean="0"/>
              <a:t>Please show this slip to the taxi driver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when you take a taxi.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altLang="ko-KR" sz="1800" dirty="0" smtClean="0"/>
              <a:t>    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1800" b="1" dirty="0" smtClean="0"/>
              <a:t>유성호텔로 가주시기 바랍니다</a:t>
            </a:r>
            <a:r>
              <a:rPr lang="en-US" altLang="ko-KR" sz="1800" b="1" dirty="0" smtClean="0"/>
              <a:t>.</a:t>
            </a:r>
            <a:r>
              <a:rPr lang="ko-KR" altLang="en-US" sz="1800" b="1" dirty="0" smtClean="0"/>
              <a:t> </a:t>
            </a:r>
            <a:r>
              <a:rPr lang="en-US" altLang="ko-KR" sz="1800" b="1" dirty="0" smtClean="0"/>
              <a:t>(Please go to </a:t>
            </a:r>
            <a:r>
              <a:rPr lang="en-US" altLang="ko-KR" sz="1800" b="1" dirty="0" err="1" smtClean="0"/>
              <a:t>Yuseong</a:t>
            </a:r>
            <a:r>
              <a:rPr lang="en-US" altLang="ko-KR" sz="1800" b="1" dirty="0" smtClean="0"/>
              <a:t> Hotel.</a:t>
            </a:r>
            <a:r>
              <a:rPr lang="ko-KR" altLang="en-US" sz="1800" b="1" dirty="0" smtClean="0"/>
              <a:t> </a:t>
            </a:r>
            <a:r>
              <a:rPr lang="en-US" altLang="ko-KR" sz="1800" b="1" dirty="0" smtClean="0"/>
              <a:t>Phone: 042-820-0100)</a:t>
            </a:r>
          </a:p>
          <a:p>
            <a:pPr marL="457200" lvl="1" indent="0">
              <a:buNone/>
            </a:pPr>
            <a:endParaRPr lang="en-US" altLang="ko-KR" sz="1800" b="1" dirty="0" smtClean="0"/>
          </a:p>
          <a:p>
            <a:pPr marL="0" indent="0">
              <a:buNone/>
            </a:pPr>
            <a:r>
              <a:rPr lang="en-US" dirty="0" smtClean="0"/>
              <a:t>6. How to get to KRISS</a:t>
            </a:r>
          </a:p>
          <a:p>
            <a:pPr lvl="1"/>
            <a:r>
              <a:rPr lang="en-US" sz="1800" dirty="0" smtClean="0"/>
              <a:t>There will a prearranged hotel bus available in front of the hotel. The bus will take you from the hotel to the KRISS in the </a:t>
            </a:r>
            <a:r>
              <a:rPr lang="en-US" sz="1800" dirty="0" smtClean="0"/>
              <a:t>morning and in the evening during the workshop.</a:t>
            </a:r>
            <a:endParaRPr lang="en-US" altLang="ko-KR" sz="1800" b="1" dirty="0" smtClean="0"/>
          </a:p>
          <a:p>
            <a:pPr marL="457200" lvl="1" indent="0">
              <a:buNone/>
            </a:pP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310229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184</Words>
  <Application>Microsoft Macintosh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slee</dc:creator>
  <cp:lastModifiedBy>slee</cp:lastModifiedBy>
  <cp:revision>6</cp:revision>
  <dcterms:created xsi:type="dcterms:W3CDTF">2014-07-30T01:36:20Z</dcterms:created>
  <dcterms:modified xsi:type="dcterms:W3CDTF">2014-08-04T06:42:31Z</dcterms:modified>
</cp:coreProperties>
</file>